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lundi,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23 mars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778" y="2932806"/>
            <a:ext cx="8688614" cy="584775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Identify common childhood activities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7778" y="4267200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Make short sentences to say what you did or did not like when you were younger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7774</TotalTime>
  <Words>34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132</cp:revision>
  <dcterms:created xsi:type="dcterms:W3CDTF">2011-09-14T23:22:57Z</dcterms:created>
  <dcterms:modified xsi:type="dcterms:W3CDTF">2015-03-20T14:56:31Z</dcterms:modified>
</cp:coreProperties>
</file>